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71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164046-7A31-466D-861F-A2C291C93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3" y="74399"/>
            <a:ext cx="16129000" cy="89952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Произвольный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Людмила</cp:lastModifiedBy>
  <cp:revision>2</cp:revision>
  <dcterms:created xsi:type="dcterms:W3CDTF">2006-08-16T00:00:00Z</dcterms:created>
  <dcterms:modified xsi:type="dcterms:W3CDTF">2026-08-16T06:30:50Z</dcterms:modified>
</cp:coreProperties>
</file>